
<file path=[Content_Types].xml><?xml version="1.0" encoding="utf-8"?>
<Types xmlns="http://schemas.openxmlformats.org/package/2006/content-types">
  <Default Extension="bin" ContentType="application/vnd.openxmlformats-officedocument.oleObject"/>
  <Default Extension="png" ContentType="image/png"/>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6858000" cy="9144000" type="screen4x3"/>
  <p:notesSz cx="6864350" cy="9150350"/>
  <p:defaultTextStyle>
    <a:defPPr>
      <a:defRPr lang="de-DE"/>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94660"/>
  </p:normalViewPr>
  <p:slideViewPr>
    <p:cSldViewPr showGuides="1">
      <p:cViewPr>
        <p:scale>
          <a:sx n="100" d="100"/>
          <a:sy n="100" d="100"/>
        </p:scale>
        <p:origin x="-3450" y="750"/>
      </p:cViewPr>
      <p:guideLst>
        <p:guide orient="horz" pos="2880"/>
        <p:guide pos="216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514350" y="2840038"/>
            <a:ext cx="5829300" cy="1960562"/>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028700" y="5181600"/>
            <a:ext cx="4800600" cy="23368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
        <p:nvSpPr>
          <p:cNvPr id="4" name="Datumsplatzhalter 3"/>
          <p:cNvSpPr>
            <a:spLocks noGrp="1"/>
          </p:cNvSpPr>
          <p:nvPr>
            <p:ph type="dt" sz="half" idx="10"/>
          </p:nvPr>
        </p:nvSpPr>
        <p:spPr/>
        <p:txBody>
          <a:bodyPr/>
          <a:lstStyle>
            <a:lvl1pPr>
              <a:defRPr/>
            </a:lvl1pPr>
          </a:lstStyle>
          <a:p>
            <a:endParaRPr lang="de-DE"/>
          </a:p>
        </p:txBody>
      </p:sp>
      <p:sp>
        <p:nvSpPr>
          <p:cNvPr id="5" name="Fußzeilenplatzhalter 4"/>
          <p:cNvSpPr>
            <a:spLocks noGrp="1"/>
          </p:cNvSpPr>
          <p:nvPr>
            <p:ph type="ftr" sz="quarter" idx="11"/>
          </p:nvPr>
        </p:nvSpPr>
        <p:spPr/>
        <p:txBody>
          <a:bodyPr/>
          <a:lstStyle>
            <a:lvl1pPr>
              <a:defRPr/>
            </a:lvl1pPr>
          </a:lstStyle>
          <a:p>
            <a:endParaRPr lang="de-DE"/>
          </a:p>
        </p:txBody>
      </p:sp>
      <p:sp>
        <p:nvSpPr>
          <p:cNvPr id="6" name="Foliennummernplatzhalter 5"/>
          <p:cNvSpPr>
            <a:spLocks noGrp="1"/>
          </p:cNvSpPr>
          <p:nvPr>
            <p:ph type="sldNum" sz="quarter" idx="12"/>
          </p:nvPr>
        </p:nvSpPr>
        <p:spPr/>
        <p:txBody>
          <a:bodyPr/>
          <a:lstStyle>
            <a:lvl1pPr>
              <a:defRPr/>
            </a:lvl1pPr>
          </a:lstStyle>
          <a:p>
            <a:fld id="{48AD7A10-D797-4FC1-8C43-4F220008CCD0}" type="slidenum">
              <a:rPr lang="de-DE"/>
              <a:pPr/>
              <a:t>‹Nr.›</a:t>
            </a:fld>
            <a:endParaRPr lang="de-DE"/>
          </a:p>
        </p:txBody>
      </p:sp>
    </p:spTree>
    <p:extLst>
      <p:ext uri="{BB962C8B-B14F-4D97-AF65-F5344CB8AC3E}">
        <p14:creationId xmlns:p14="http://schemas.microsoft.com/office/powerpoint/2010/main" val="19735014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lvl1pPr>
              <a:defRPr/>
            </a:lvl1pPr>
          </a:lstStyle>
          <a:p>
            <a:endParaRPr lang="de-DE"/>
          </a:p>
        </p:txBody>
      </p:sp>
      <p:sp>
        <p:nvSpPr>
          <p:cNvPr id="5" name="Fußzeilenplatzhalter 4"/>
          <p:cNvSpPr>
            <a:spLocks noGrp="1"/>
          </p:cNvSpPr>
          <p:nvPr>
            <p:ph type="ftr" sz="quarter" idx="11"/>
          </p:nvPr>
        </p:nvSpPr>
        <p:spPr/>
        <p:txBody>
          <a:bodyPr/>
          <a:lstStyle>
            <a:lvl1pPr>
              <a:defRPr/>
            </a:lvl1pPr>
          </a:lstStyle>
          <a:p>
            <a:endParaRPr lang="de-DE"/>
          </a:p>
        </p:txBody>
      </p:sp>
      <p:sp>
        <p:nvSpPr>
          <p:cNvPr id="6" name="Foliennummernplatzhalter 5"/>
          <p:cNvSpPr>
            <a:spLocks noGrp="1"/>
          </p:cNvSpPr>
          <p:nvPr>
            <p:ph type="sldNum" sz="quarter" idx="12"/>
          </p:nvPr>
        </p:nvSpPr>
        <p:spPr/>
        <p:txBody>
          <a:bodyPr/>
          <a:lstStyle>
            <a:lvl1pPr>
              <a:defRPr/>
            </a:lvl1pPr>
          </a:lstStyle>
          <a:p>
            <a:fld id="{E0D09E69-0867-4B94-8909-024003455B59}" type="slidenum">
              <a:rPr lang="de-DE"/>
              <a:pPr/>
              <a:t>‹Nr.›</a:t>
            </a:fld>
            <a:endParaRPr lang="de-DE"/>
          </a:p>
        </p:txBody>
      </p:sp>
    </p:spTree>
    <p:extLst>
      <p:ext uri="{BB962C8B-B14F-4D97-AF65-F5344CB8AC3E}">
        <p14:creationId xmlns:p14="http://schemas.microsoft.com/office/powerpoint/2010/main" val="42818499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541338" y="5875338"/>
            <a:ext cx="5829300" cy="1816100"/>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541338" y="3875088"/>
            <a:ext cx="5829300" cy="200025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
        <p:nvSpPr>
          <p:cNvPr id="4" name="Datumsplatzhalter 3"/>
          <p:cNvSpPr>
            <a:spLocks noGrp="1"/>
          </p:cNvSpPr>
          <p:nvPr>
            <p:ph type="dt" sz="half" idx="10"/>
          </p:nvPr>
        </p:nvSpPr>
        <p:spPr/>
        <p:txBody>
          <a:bodyPr/>
          <a:lstStyle>
            <a:lvl1pPr>
              <a:defRPr/>
            </a:lvl1pPr>
          </a:lstStyle>
          <a:p>
            <a:endParaRPr lang="de-DE"/>
          </a:p>
        </p:txBody>
      </p:sp>
      <p:sp>
        <p:nvSpPr>
          <p:cNvPr id="5" name="Fußzeilenplatzhalter 4"/>
          <p:cNvSpPr>
            <a:spLocks noGrp="1"/>
          </p:cNvSpPr>
          <p:nvPr>
            <p:ph type="ftr" sz="quarter" idx="11"/>
          </p:nvPr>
        </p:nvSpPr>
        <p:spPr/>
        <p:txBody>
          <a:bodyPr/>
          <a:lstStyle>
            <a:lvl1pPr>
              <a:defRPr/>
            </a:lvl1pPr>
          </a:lstStyle>
          <a:p>
            <a:endParaRPr lang="de-DE"/>
          </a:p>
        </p:txBody>
      </p:sp>
      <p:sp>
        <p:nvSpPr>
          <p:cNvPr id="6" name="Foliennummernplatzhalter 5"/>
          <p:cNvSpPr>
            <a:spLocks noGrp="1"/>
          </p:cNvSpPr>
          <p:nvPr>
            <p:ph type="sldNum" sz="quarter" idx="12"/>
          </p:nvPr>
        </p:nvSpPr>
        <p:spPr/>
        <p:txBody>
          <a:bodyPr/>
          <a:lstStyle>
            <a:lvl1pPr>
              <a:defRPr/>
            </a:lvl1pPr>
          </a:lstStyle>
          <a:p>
            <a:fld id="{9E5EBC0D-BF30-4D35-A880-B62F2E8839F9}" type="slidenum">
              <a:rPr lang="de-DE"/>
              <a:pPr/>
              <a:t>‹Nr.›</a:t>
            </a:fld>
            <a:endParaRPr lang="de-DE"/>
          </a:p>
        </p:txBody>
      </p:sp>
    </p:spTree>
    <p:extLst>
      <p:ext uri="{BB962C8B-B14F-4D97-AF65-F5344CB8AC3E}">
        <p14:creationId xmlns:p14="http://schemas.microsoft.com/office/powerpoint/2010/main" val="24605779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342900" y="2133600"/>
            <a:ext cx="3009900" cy="60340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3505200" y="2133600"/>
            <a:ext cx="3009900" cy="60340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4"/>
          <p:cNvSpPr>
            <a:spLocks noGrp="1"/>
          </p:cNvSpPr>
          <p:nvPr>
            <p:ph type="dt" sz="half" idx="10"/>
          </p:nvPr>
        </p:nvSpPr>
        <p:spPr/>
        <p:txBody>
          <a:bodyPr/>
          <a:lstStyle>
            <a:lvl1pPr>
              <a:defRPr/>
            </a:lvl1pPr>
          </a:lstStyle>
          <a:p>
            <a:endParaRPr lang="de-DE"/>
          </a:p>
        </p:txBody>
      </p:sp>
      <p:sp>
        <p:nvSpPr>
          <p:cNvPr id="6" name="Fußzeilenplatzhalter 5"/>
          <p:cNvSpPr>
            <a:spLocks noGrp="1"/>
          </p:cNvSpPr>
          <p:nvPr>
            <p:ph type="ftr" sz="quarter" idx="11"/>
          </p:nvPr>
        </p:nvSpPr>
        <p:spPr/>
        <p:txBody>
          <a:bodyPr/>
          <a:lstStyle>
            <a:lvl1pPr>
              <a:defRPr/>
            </a:lvl1pPr>
          </a:lstStyle>
          <a:p>
            <a:endParaRPr lang="de-DE"/>
          </a:p>
        </p:txBody>
      </p:sp>
      <p:sp>
        <p:nvSpPr>
          <p:cNvPr id="7" name="Foliennummernplatzhalter 6"/>
          <p:cNvSpPr>
            <a:spLocks noGrp="1"/>
          </p:cNvSpPr>
          <p:nvPr>
            <p:ph type="sldNum" sz="quarter" idx="12"/>
          </p:nvPr>
        </p:nvSpPr>
        <p:spPr/>
        <p:txBody>
          <a:bodyPr/>
          <a:lstStyle>
            <a:lvl1pPr>
              <a:defRPr/>
            </a:lvl1pPr>
          </a:lstStyle>
          <a:p>
            <a:fld id="{9114BDFB-6F7F-430D-BA05-004600C502ED}" type="slidenum">
              <a:rPr lang="de-DE"/>
              <a:pPr/>
              <a:t>‹Nr.›</a:t>
            </a:fld>
            <a:endParaRPr lang="de-DE"/>
          </a:p>
        </p:txBody>
      </p:sp>
    </p:spTree>
    <p:extLst>
      <p:ext uri="{BB962C8B-B14F-4D97-AF65-F5344CB8AC3E}">
        <p14:creationId xmlns:p14="http://schemas.microsoft.com/office/powerpoint/2010/main" val="41666611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342900" y="2046288"/>
            <a:ext cx="3030538" cy="854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342900" y="2900363"/>
            <a:ext cx="3030538"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3484563" y="2046288"/>
            <a:ext cx="3030537" cy="854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3484563" y="2900363"/>
            <a:ext cx="3030537"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p:txBody>
          <a:bodyPr/>
          <a:lstStyle>
            <a:lvl1pPr>
              <a:defRPr/>
            </a:lvl1pPr>
          </a:lstStyle>
          <a:p>
            <a:endParaRPr lang="de-DE"/>
          </a:p>
        </p:txBody>
      </p:sp>
      <p:sp>
        <p:nvSpPr>
          <p:cNvPr id="8" name="Fußzeilenplatzhalter 7"/>
          <p:cNvSpPr>
            <a:spLocks noGrp="1"/>
          </p:cNvSpPr>
          <p:nvPr>
            <p:ph type="ftr" sz="quarter" idx="11"/>
          </p:nvPr>
        </p:nvSpPr>
        <p:spPr/>
        <p:txBody>
          <a:bodyPr/>
          <a:lstStyle>
            <a:lvl1pPr>
              <a:defRPr/>
            </a:lvl1pPr>
          </a:lstStyle>
          <a:p>
            <a:endParaRPr lang="de-DE"/>
          </a:p>
        </p:txBody>
      </p:sp>
      <p:sp>
        <p:nvSpPr>
          <p:cNvPr id="9" name="Foliennummernplatzhalter 8"/>
          <p:cNvSpPr>
            <a:spLocks noGrp="1"/>
          </p:cNvSpPr>
          <p:nvPr>
            <p:ph type="sldNum" sz="quarter" idx="12"/>
          </p:nvPr>
        </p:nvSpPr>
        <p:spPr/>
        <p:txBody>
          <a:bodyPr/>
          <a:lstStyle>
            <a:lvl1pPr>
              <a:defRPr/>
            </a:lvl1pPr>
          </a:lstStyle>
          <a:p>
            <a:fld id="{66D0E448-CD08-41D3-B995-8CBAC5F7EEFA}" type="slidenum">
              <a:rPr lang="de-DE"/>
              <a:pPr/>
              <a:t>‹Nr.›</a:t>
            </a:fld>
            <a:endParaRPr lang="de-DE"/>
          </a:p>
        </p:txBody>
      </p:sp>
    </p:spTree>
    <p:extLst>
      <p:ext uri="{BB962C8B-B14F-4D97-AF65-F5344CB8AC3E}">
        <p14:creationId xmlns:p14="http://schemas.microsoft.com/office/powerpoint/2010/main" val="24507160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
          <p:cNvSpPr>
            <a:spLocks noGrp="1"/>
          </p:cNvSpPr>
          <p:nvPr>
            <p:ph type="dt" sz="half" idx="10"/>
          </p:nvPr>
        </p:nvSpPr>
        <p:spPr/>
        <p:txBody>
          <a:bodyPr/>
          <a:lstStyle>
            <a:lvl1pPr>
              <a:defRPr/>
            </a:lvl1pPr>
          </a:lstStyle>
          <a:p>
            <a:endParaRPr lang="de-DE"/>
          </a:p>
        </p:txBody>
      </p:sp>
      <p:sp>
        <p:nvSpPr>
          <p:cNvPr id="4" name="Fußzeilenplatzhalter 3"/>
          <p:cNvSpPr>
            <a:spLocks noGrp="1"/>
          </p:cNvSpPr>
          <p:nvPr>
            <p:ph type="ftr" sz="quarter" idx="11"/>
          </p:nvPr>
        </p:nvSpPr>
        <p:spPr/>
        <p:txBody>
          <a:bodyPr/>
          <a:lstStyle>
            <a:lvl1pPr>
              <a:defRPr/>
            </a:lvl1pPr>
          </a:lstStyle>
          <a:p>
            <a:endParaRPr lang="de-DE"/>
          </a:p>
        </p:txBody>
      </p:sp>
      <p:sp>
        <p:nvSpPr>
          <p:cNvPr id="5" name="Foliennummernplatzhalter 4"/>
          <p:cNvSpPr>
            <a:spLocks noGrp="1"/>
          </p:cNvSpPr>
          <p:nvPr>
            <p:ph type="sldNum" sz="quarter" idx="12"/>
          </p:nvPr>
        </p:nvSpPr>
        <p:spPr/>
        <p:txBody>
          <a:bodyPr/>
          <a:lstStyle>
            <a:lvl1pPr>
              <a:defRPr/>
            </a:lvl1pPr>
          </a:lstStyle>
          <a:p>
            <a:fld id="{F1C2A89E-D6FC-4A1E-84A7-9F2B1CED282C}" type="slidenum">
              <a:rPr lang="de-DE"/>
              <a:pPr/>
              <a:t>‹Nr.›</a:t>
            </a:fld>
            <a:endParaRPr lang="de-DE"/>
          </a:p>
        </p:txBody>
      </p:sp>
    </p:spTree>
    <p:extLst>
      <p:ext uri="{BB962C8B-B14F-4D97-AF65-F5344CB8AC3E}">
        <p14:creationId xmlns:p14="http://schemas.microsoft.com/office/powerpoint/2010/main" val="9133484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lvl1pPr>
              <a:defRPr/>
            </a:lvl1pPr>
          </a:lstStyle>
          <a:p>
            <a:endParaRPr lang="de-DE"/>
          </a:p>
        </p:txBody>
      </p:sp>
      <p:sp>
        <p:nvSpPr>
          <p:cNvPr id="3" name="Fußzeilenplatzhalter 2"/>
          <p:cNvSpPr>
            <a:spLocks noGrp="1"/>
          </p:cNvSpPr>
          <p:nvPr>
            <p:ph type="ftr" sz="quarter" idx="11"/>
          </p:nvPr>
        </p:nvSpPr>
        <p:spPr/>
        <p:txBody>
          <a:bodyPr/>
          <a:lstStyle>
            <a:lvl1pPr>
              <a:defRPr/>
            </a:lvl1pPr>
          </a:lstStyle>
          <a:p>
            <a:endParaRPr lang="de-DE"/>
          </a:p>
        </p:txBody>
      </p:sp>
      <p:sp>
        <p:nvSpPr>
          <p:cNvPr id="4" name="Foliennummernplatzhalter 3"/>
          <p:cNvSpPr>
            <a:spLocks noGrp="1"/>
          </p:cNvSpPr>
          <p:nvPr>
            <p:ph type="sldNum" sz="quarter" idx="12"/>
          </p:nvPr>
        </p:nvSpPr>
        <p:spPr/>
        <p:txBody>
          <a:bodyPr/>
          <a:lstStyle>
            <a:lvl1pPr>
              <a:defRPr/>
            </a:lvl1pPr>
          </a:lstStyle>
          <a:p>
            <a:fld id="{7EAC16A5-3AD0-4654-97E2-145646ED2196}" type="slidenum">
              <a:rPr lang="de-DE"/>
              <a:pPr/>
              <a:t>‹Nr.›</a:t>
            </a:fld>
            <a:endParaRPr lang="de-DE"/>
          </a:p>
        </p:txBody>
      </p:sp>
    </p:spTree>
    <p:extLst>
      <p:ext uri="{BB962C8B-B14F-4D97-AF65-F5344CB8AC3E}">
        <p14:creationId xmlns:p14="http://schemas.microsoft.com/office/powerpoint/2010/main" val="34293367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342900" y="363538"/>
            <a:ext cx="2255838" cy="154940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2681288" y="363538"/>
            <a:ext cx="3833812" cy="78041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342900" y="1912938"/>
            <a:ext cx="2255838" cy="62547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4"/>
          <p:cNvSpPr>
            <a:spLocks noGrp="1"/>
          </p:cNvSpPr>
          <p:nvPr>
            <p:ph type="dt" sz="half" idx="10"/>
          </p:nvPr>
        </p:nvSpPr>
        <p:spPr/>
        <p:txBody>
          <a:bodyPr/>
          <a:lstStyle>
            <a:lvl1pPr>
              <a:defRPr/>
            </a:lvl1pPr>
          </a:lstStyle>
          <a:p>
            <a:endParaRPr lang="de-DE"/>
          </a:p>
        </p:txBody>
      </p:sp>
      <p:sp>
        <p:nvSpPr>
          <p:cNvPr id="6" name="Fußzeilenplatzhalter 5"/>
          <p:cNvSpPr>
            <a:spLocks noGrp="1"/>
          </p:cNvSpPr>
          <p:nvPr>
            <p:ph type="ftr" sz="quarter" idx="11"/>
          </p:nvPr>
        </p:nvSpPr>
        <p:spPr/>
        <p:txBody>
          <a:bodyPr/>
          <a:lstStyle>
            <a:lvl1pPr>
              <a:defRPr/>
            </a:lvl1pPr>
          </a:lstStyle>
          <a:p>
            <a:endParaRPr lang="de-DE"/>
          </a:p>
        </p:txBody>
      </p:sp>
      <p:sp>
        <p:nvSpPr>
          <p:cNvPr id="7" name="Foliennummernplatzhalter 6"/>
          <p:cNvSpPr>
            <a:spLocks noGrp="1"/>
          </p:cNvSpPr>
          <p:nvPr>
            <p:ph type="sldNum" sz="quarter" idx="12"/>
          </p:nvPr>
        </p:nvSpPr>
        <p:spPr/>
        <p:txBody>
          <a:bodyPr/>
          <a:lstStyle>
            <a:lvl1pPr>
              <a:defRPr/>
            </a:lvl1pPr>
          </a:lstStyle>
          <a:p>
            <a:fld id="{C216CECB-D1A3-43B5-9C73-2FE0450C6B00}" type="slidenum">
              <a:rPr lang="de-DE"/>
              <a:pPr/>
              <a:t>‹Nr.›</a:t>
            </a:fld>
            <a:endParaRPr lang="de-DE"/>
          </a:p>
        </p:txBody>
      </p:sp>
    </p:spTree>
    <p:extLst>
      <p:ext uri="{BB962C8B-B14F-4D97-AF65-F5344CB8AC3E}">
        <p14:creationId xmlns:p14="http://schemas.microsoft.com/office/powerpoint/2010/main" val="25056762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344613" y="6400800"/>
            <a:ext cx="4114800" cy="755650"/>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344613" y="81756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344613" y="7156450"/>
            <a:ext cx="4114800" cy="10731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4"/>
          <p:cNvSpPr>
            <a:spLocks noGrp="1"/>
          </p:cNvSpPr>
          <p:nvPr>
            <p:ph type="dt" sz="half" idx="10"/>
          </p:nvPr>
        </p:nvSpPr>
        <p:spPr/>
        <p:txBody>
          <a:bodyPr/>
          <a:lstStyle>
            <a:lvl1pPr>
              <a:defRPr/>
            </a:lvl1pPr>
          </a:lstStyle>
          <a:p>
            <a:endParaRPr lang="de-DE"/>
          </a:p>
        </p:txBody>
      </p:sp>
      <p:sp>
        <p:nvSpPr>
          <p:cNvPr id="6" name="Fußzeilenplatzhalter 5"/>
          <p:cNvSpPr>
            <a:spLocks noGrp="1"/>
          </p:cNvSpPr>
          <p:nvPr>
            <p:ph type="ftr" sz="quarter" idx="11"/>
          </p:nvPr>
        </p:nvSpPr>
        <p:spPr/>
        <p:txBody>
          <a:bodyPr/>
          <a:lstStyle>
            <a:lvl1pPr>
              <a:defRPr/>
            </a:lvl1pPr>
          </a:lstStyle>
          <a:p>
            <a:endParaRPr lang="de-DE"/>
          </a:p>
        </p:txBody>
      </p:sp>
      <p:sp>
        <p:nvSpPr>
          <p:cNvPr id="7" name="Foliennummernplatzhalter 6"/>
          <p:cNvSpPr>
            <a:spLocks noGrp="1"/>
          </p:cNvSpPr>
          <p:nvPr>
            <p:ph type="sldNum" sz="quarter" idx="12"/>
          </p:nvPr>
        </p:nvSpPr>
        <p:spPr/>
        <p:txBody>
          <a:bodyPr/>
          <a:lstStyle>
            <a:lvl1pPr>
              <a:defRPr/>
            </a:lvl1pPr>
          </a:lstStyle>
          <a:p>
            <a:fld id="{85CAE6A7-4EFB-4067-8F16-2E82FF037C92}" type="slidenum">
              <a:rPr lang="de-DE"/>
              <a:pPr/>
              <a:t>‹Nr.›</a:t>
            </a:fld>
            <a:endParaRPr lang="de-DE"/>
          </a:p>
        </p:txBody>
      </p:sp>
    </p:spTree>
    <p:extLst>
      <p:ext uri="{BB962C8B-B14F-4D97-AF65-F5344CB8AC3E}">
        <p14:creationId xmlns:p14="http://schemas.microsoft.com/office/powerpoint/2010/main" val="33716151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lvl1pPr>
              <a:defRPr/>
            </a:lvl1pPr>
          </a:lstStyle>
          <a:p>
            <a:endParaRPr lang="de-DE"/>
          </a:p>
        </p:txBody>
      </p:sp>
      <p:sp>
        <p:nvSpPr>
          <p:cNvPr id="5" name="Fußzeilenplatzhalter 4"/>
          <p:cNvSpPr>
            <a:spLocks noGrp="1"/>
          </p:cNvSpPr>
          <p:nvPr>
            <p:ph type="ftr" sz="quarter" idx="11"/>
          </p:nvPr>
        </p:nvSpPr>
        <p:spPr/>
        <p:txBody>
          <a:bodyPr/>
          <a:lstStyle>
            <a:lvl1pPr>
              <a:defRPr/>
            </a:lvl1pPr>
          </a:lstStyle>
          <a:p>
            <a:endParaRPr lang="de-DE"/>
          </a:p>
        </p:txBody>
      </p:sp>
      <p:sp>
        <p:nvSpPr>
          <p:cNvPr id="6" name="Foliennummernplatzhalter 5"/>
          <p:cNvSpPr>
            <a:spLocks noGrp="1"/>
          </p:cNvSpPr>
          <p:nvPr>
            <p:ph type="sldNum" sz="quarter" idx="12"/>
          </p:nvPr>
        </p:nvSpPr>
        <p:spPr/>
        <p:txBody>
          <a:bodyPr/>
          <a:lstStyle>
            <a:lvl1pPr>
              <a:defRPr/>
            </a:lvl1pPr>
          </a:lstStyle>
          <a:p>
            <a:fld id="{C1251B09-8DDC-4B6A-BA0A-0328F94021C1}" type="slidenum">
              <a:rPr lang="de-DE"/>
              <a:pPr/>
              <a:t>‹Nr.›</a:t>
            </a:fld>
            <a:endParaRPr lang="de-DE"/>
          </a:p>
        </p:txBody>
      </p:sp>
    </p:spTree>
    <p:extLst>
      <p:ext uri="{BB962C8B-B14F-4D97-AF65-F5344CB8AC3E}">
        <p14:creationId xmlns:p14="http://schemas.microsoft.com/office/powerpoint/2010/main" val="27414095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4972050" y="366713"/>
            <a:ext cx="1543050" cy="780097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342900" y="366713"/>
            <a:ext cx="4476750" cy="7800975"/>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lvl1pPr>
              <a:defRPr/>
            </a:lvl1pPr>
          </a:lstStyle>
          <a:p>
            <a:endParaRPr lang="de-DE"/>
          </a:p>
        </p:txBody>
      </p:sp>
      <p:sp>
        <p:nvSpPr>
          <p:cNvPr id="5" name="Fußzeilenplatzhalter 4"/>
          <p:cNvSpPr>
            <a:spLocks noGrp="1"/>
          </p:cNvSpPr>
          <p:nvPr>
            <p:ph type="ftr" sz="quarter" idx="11"/>
          </p:nvPr>
        </p:nvSpPr>
        <p:spPr/>
        <p:txBody>
          <a:bodyPr/>
          <a:lstStyle>
            <a:lvl1pPr>
              <a:defRPr/>
            </a:lvl1pPr>
          </a:lstStyle>
          <a:p>
            <a:endParaRPr lang="de-DE"/>
          </a:p>
        </p:txBody>
      </p:sp>
      <p:sp>
        <p:nvSpPr>
          <p:cNvPr id="6" name="Foliennummernplatzhalter 5"/>
          <p:cNvSpPr>
            <a:spLocks noGrp="1"/>
          </p:cNvSpPr>
          <p:nvPr>
            <p:ph type="sldNum" sz="quarter" idx="12"/>
          </p:nvPr>
        </p:nvSpPr>
        <p:spPr/>
        <p:txBody>
          <a:bodyPr/>
          <a:lstStyle>
            <a:lvl1pPr>
              <a:defRPr/>
            </a:lvl1pPr>
          </a:lstStyle>
          <a:p>
            <a:fld id="{C3D19DDB-EFBF-4632-ACC4-92AA1677AC68}" type="slidenum">
              <a:rPr lang="de-DE"/>
              <a:pPr/>
              <a:t>‹Nr.›</a:t>
            </a:fld>
            <a:endParaRPr lang="de-DE"/>
          </a:p>
        </p:txBody>
      </p:sp>
    </p:spTree>
    <p:extLst>
      <p:ext uri="{BB962C8B-B14F-4D97-AF65-F5344CB8AC3E}">
        <p14:creationId xmlns:p14="http://schemas.microsoft.com/office/powerpoint/2010/main" val="21074119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42900" y="366713"/>
            <a:ext cx="6172200"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de-DE" smtClean="0"/>
              <a:t>Titelmasterformat durch Klicken bearbeiten</a:t>
            </a:r>
          </a:p>
        </p:txBody>
      </p:sp>
      <p:sp>
        <p:nvSpPr>
          <p:cNvPr id="1027" name="Rectangle 3"/>
          <p:cNvSpPr>
            <a:spLocks noGrp="1" noChangeArrowheads="1"/>
          </p:cNvSpPr>
          <p:nvPr>
            <p:ph type="body" idx="1"/>
          </p:nvPr>
        </p:nvSpPr>
        <p:spPr bwMode="auto">
          <a:xfrm>
            <a:off x="342900" y="2133600"/>
            <a:ext cx="6172200" cy="6034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sp>
        <p:nvSpPr>
          <p:cNvPr id="1028" name="Rectangle 4"/>
          <p:cNvSpPr>
            <a:spLocks noGrp="1" noChangeArrowheads="1"/>
          </p:cNvSpPr>
          <p:nvPr>
            <p:ph type="dt" sz="half" idx="2"/>
          </p:nvPr>
        </p:nvSpPr>
        <p:spPr bwMode="auto">
          <a:xfrm>
            <a:off x="342900" y="8326438"/>
            <a:ext cx="1600200" cy="63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de-DE"/>
          </a:p>
        </p:txBody>
      </p:sp>
      <p:sp>
        <p:nvSpPr>
          <p:cNvPr id="1029" name="Rectangle 5"/>
          <p:cNvSpPr>
            <a:spLocks noGrp="1" noChangeArrowheads="1"/>
          </p:cNvSpPr>
          <p:nvPr>
            <p:ph type="ftr" sz="quarter" idx="3"/>
          </p:nvPr>
        </p:nvSpPr>
        <p:spPr bwMode="auto">
          <a:xfrm>
            <a:off x="2343150" y="8326438"/>
            <a:ext cx="2171700" cy="63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de-DE"/>
          </a:p>
        </p:txBody>
      </p:sp>
      <p:sp>
        <p:nvSpPr>
          <p:cNvPr id="1030" name="Rectangle 6"/>
          <p:cNvSpPr>
            <a:spLocks noGrp="1" noChangeArrowheads="1"/>
          </p:cNvSpPr>
          <p:nvPr>
            <p:ph type="sldNum" sz="quarter" idx="4"/>
          </p:nvPr>
        </p:nvSpPr>
        <p:spPr bwMode="auto">
          <a:xfrm>
            <a:off x="4914900" y="8326438"/>
            <a:ext cx="1600200" cy="63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01544525-9B65-46DF-BB46-18642A40E810}" type="slidenum">
              <a:rPr lang="de-DE"/>
              <a:pPr/>
              <a:t>‹Nr.›</a:t>
            </a:fld>
            <a:endParaRPr lang="de-D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2.png"/><Relationship Id="rId4" Type="http://schemas.openxmlformats.org/officeDocument/2006/relationships/image" Target="../media/image1.wmf"/></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2.png"/><Relationship Id="rId4" Type="http://schemas.openxmlformats.org/officeDocument/2006/relationships/image" Target="../media/image3.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52" name="Object 4"/>
          <p:cNvGraphicFramePr>
            <a:graphicFrameLocks noChangeAspect="1"/>
          </p:cNvGraphicFramePr>
          <p:nvPr>
            <p:extLst>
              <p:ext uri="{D42A27DB-BD31-4B8C-83A1-F6EECF244321}">
                <p14:modId xmlns:p14="http://schemas.microsoft.com/office/powerpoint/2010/main" val="1342720297"/>
              </p:ext>
            </p:extLst>
          </p:nvPr>
        </p:nvGraphicFramePr>
        <p:xfrm>
          <a:off x="431800" y="4575336"/>
          <a:ext cx="5903913" cy="4184650"/>
        </p:xfrm>
        <a:graphic>
          <a:graphicData uri="http://schemas.openxmlformats.org/presentationml/2006/ole">
            <mc:AlternateContent xmlns:mc="http://schemas.openxmlformats.org/markup-compatibility/2006">
              <mc:Choice xmlns:v="urn:schemas-microsoft-com:vml" Requires="v">
                <p:oleObj spid="_x0000_s2056" name="Prism Project" r:id="rId3" imgW="6469200" imgH="4583880" progId="Prism.Document">
                  <p:embed/>
                </p:oleObj>
              </mc:Choice>
              <mc:Fallback>
                <p:oleObj name="Prism Project" r:id="rId3" imgW="6469200" imgH="4583880" progId="Prism.Document">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1800" y="4575336"/>
                        <a:ext cx="5903913" cy="418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053" name="Rectangle 5"/>
          <p:cNvSpPr>
            <a:spLocks noChangeArrowheads="1"/>
          </p:cNvSpPr>
          <p:nvPr/>
        </p:nvSpPr>
        <p:spPr bwMode="auto">
          <a:xfrm>
            <a:off x="404813" y="1035889"/>
            <a:ext cx="6121400" cy="3201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r>
              <a:rPr lang="en-GB" b="1" dirty="0">
                <a:solidFill>
                  <a:schemeClr val="accent2"/>
                </a:solidFill>
                <a:latin typeface="Times New Roman" pitchFamily="18" charset="0"/>
              </a:rPr>
              <a:t>Endothelial Cell Growth Factor (ECGF)</a:t>
            </a:r>
          </a:p>
          <a:p>
            <a:pPr algn="just"/>
            <a:endParaRPr lang="en-GB" sz="1600" b="1" dirty="0">
              <a:solidFill>
                <a:schemeClr val="accent2"/>
              </a:solidFill>
              <a:latin typeface="Times New Roman" pitchFamily="18" charset="0"/>
            </a:endParaRPr>
          </a:p>
          <a:p>
            <a:pPr algn="just"/>
            <a:r>
              <a:rPr lang="en-GB" sz="1000" dirty="0">
                <a:latin typeface="Times New Roman" pitchFamily="18" charset="0"/>
              </a:rPr>
              <a:t>Primary human endothelial cells are very important tools for angiogenesis and </a:t>
            </a:r>
            <a:r>
              <a:rPr lang="en-GB" sz="1000" dirty="0" err="1">
                <a:latin typeface="Times New Roman" pitchFamily="18" charset="0"/>
              </a:rPr>
              <a:t>lymphangiogenesis</a:t>
            </a:r>
            <a:r>
              <a:rPr lang="en-GB" sz="1000" dirty="0">
                <a:latin typeface="Times New Roman" pitchFamily="18" charset="0"/>
              </a:rPr>
              <a:t> research. Endothelial cells from several human tissues, e.g. umbilical vein (HUVEC) or dermal skin can be established as primary cultures by traditional methods. The serial propagation of these cells has proved to be difficult. The long-term propagation of these cells in vitro can be achieved with an extract prepared from bovine brain. For this bovine brain was homogenized by use of a </a:t>
            </a:r>
            <a:r>
              <a:rPr lang="en-GB" sz="1000" dirty="0" err="1">
                <a:latin typeface="Times New Roman" pitchFamily="18" charset="0"/>
              </a:rPr>
              <a:t>Waring</a:t>
            </a:r>
            <a:r>
              <a:rPr lang="en-GB" sz="1000" dirty="0">
                <a:latin typeface="Times New Roman" pitchFamily="18" charset="0"/>
              </a:rPr>
              <a:t> blender (1). The homogenate was stirred for 2 hours at 4°C and then centrifuged at 13.800g for 40min at 4°C. The supernatant was recovered and dialysed against 0.1M </a:t>
            </a:r>
            <a:r>
              <a:rPr lang="en-GB" sz="1000" dirty="0" err="1">
                <a:latin typeface="Times New Roman" pitchFamily="18" charset="0"/>
              </a:rPr>
              <a:t>NaCl</a:t>
            </a:r>
            <a:r>
              <a:rPr lang="en-GB" sz="1000" dirty="0">
                <a:latin typeface="Times New Roman" pitchFamily="18" charset="0"/>
              </a:rPr>
              <a:t>/10mM </a:t>
            </a:r>
            <a:r>
              <a:rPr lang="en-GB" sz="1000" dirty="0" err="1">
                <a:latin typeface="Times New Roman" pitchFamily="18" charset="0"/>
              </a:rPr>
              <a:t>Tris-Cl</a:t>
            </a:r>
            <a:r>
              <a:rPr lang="en-GB" sz="1000" dirty="0">
                <a:latin typeface="Times New Roman" pitchFamily="18" charset="0"/>
              </a:rPr>
              <a:t>, pH 7.0. Then 0.5% streptomycin sulphate (removal of soluble lipids) was added, the homogenate stirred for at least 1h at 4°C and centrifuged again. The supernatant was recovered and dialyzed against PBS. The result was named “</a:t>
            </a:r>
            <a:r>
              <a:rPr lang="en-GB" sz="1000" b="1" dirty="0">
                <a:latin typeface="Times New Roman" pitchFamily="18" charset="0"/>
              </a:rPr>
              <a:t>Endothelial Cell Growth Factor</a:t>
            </a:r>
            <a:r>
              <a:rPr lang="en-GB" sz="1000" dirty="0">
                <a:latin typeface="Times New Roman" pitchFamily="18" charset="0"/>
              </a:rPr>
              <a:t>” (ECGF) although it is still a crude extract. However, the main active component seems to be basic FGF (fibroblast growth factor, FGF-2) which is a very strong mitogen for endothelial cells in culture.</a:t>
            </a:r>
          </a:p>
          <a:p>
            <a:pPr algn="just"/>
            <a:r>
              <a:rPr lang="en-GB" sz="1000" dirty="0">
                <a:latin typeface="Times New Roman" pitchFamily="18" charset="0"/>
              </a:rPr>
              <a:t>The introduction of a </a:t>
            </a:r>
            <a:r>
              <a:rPr lang="en-GB" sz="1000" dirty="0" err="1">
                <a:latin typeface="Times New Roman" pitchFamily="18" charset="0"/>
              </a:rPr>
              <a:t>fibronectin</a:t>
            </a:r>
            <a:r>
              <a:rPr lang="en-GB" sz="1000" dirty="0">
                <a:latin typeface="Times New Roman" pitchFamily="18" charset="0"/>
              </a:rPr>
              <a:t> or collagen matrix to the cell culture system allows to cultivate endothelial cells at clonal densities. The use of human </a:t>
            </a:r>
            <a:r>
              <a:rPr lang="en-GB" sz="1000" dirty="0" err="1">
                <a:latin typeface="Times New Roman" pitchFamily="18" charset="0"/>
              </a:rPr>
              <a:t>fibronectin</a:t>
            </a:r>
            <a:r>
              <a:rPr lang="en-GB" sz="1000" dirty="0">
                <a:latin typeface="Times New Roman" pitchFamily="18" charset="0"/>
              </a:rPr>
              <a:t> in conjunction with ECGF and FCS (</a:t>
            </a:r>
            <a:r>
              <a:rPr lang="en-GB" sz="1000" dirty="0" err="1">
                <a:latin typeface="Times New Roman" pitchFamily="18" charset="0"/>
              </a:rPr>
              <a:t>fetal</a:t>
            </a:r>
            <a:r>
              <a:rPr lang="en-GB" sz="1000" dirty="0">
                <a:latin typeface="Times New Roman" pitchFamily="18" charset="0"/>
              </a:rPr>
              <a:t> calf serum) supplemented media allows the long-term serial propagation of human endothelial cells (20-60 cumulative population doublings) (2-7). With ECGF, the FCS requirement can be reduced (2, 3). Heparin potentiates the </a:t>
            </a:r>
            <a:r>
              <a:rPr lang="en-GB" sz="1000" dirty="0" err="1">
                <a:latin typeface="Times New Roman" pitchFamily="18" charset="0"/>
              </a:rPr>
              <a:t>mitogenic</a:t>
            </a:r>
            <a:r>
              <a:rPr lang="en-GB" sz="1000" dirty="0">
                <a:latin typeface="Times New Roman" pitchFamily="18" charset="0"/>
              </a:rPr>
              <a:t> activity of crude preparations of ECGF (7). ECGF (culture grade) has also been reported to eliminate the need for feeder cells in the clonal growth of hybridomas and other cell types (8, 9).</a:t>
            </a:r>
          </a:p>
        </p:txBody>
      </p:sp>
      <p:grpSp>
        <p:nvGrpSpPr>
          <p:cNvPr id="6" name="Gruppieren 5"/>
          <p:cNvGrpSpPr/>
          <p:nvPr/>
        </p:nvGrpSpPr>
        <p:grpSpPr>
          <a:xfrm>
            <a:off x="-4762" y="113401"/>
            <a:ext cx="6602114" cy="8967495"/>
            <a:chOff x="-4762" y="113401"/>
            <a:chExt cx="6602114" cy="8967495"/>
          </a:xfrm>
        </p:grpSpPr>
        <p:grpSp>
          <p:nvGrpSpPr>
            <p:cNvPr id="7" name="Gruppieren 6"/>
            <p:cNvGrpSpPr/>
            <p:nvPr/>
          </p:nvGrpSpPr>
          <p:grpSpPr>
            <a:xfrm>
              <a:off x="180014" y="113401"/>
              <a:ext cx="6417338" cy="680151"/>
              <a:chOff x="180014" y="113401"/>
              <a:chExt cx="6417338" cy="680151"/>
            </a:xfrm>
          </p:grpSpPr>
          <p:sp>
            <p:nvSpPr>
              <p:cNvPr id="9" name="Line 5"/>
              <p:cNvSpPr>
                <a:spLocks noChangeShapeType="1"/>
              </p:cNvSpPr>
              <p:nvPr/>
            </p:nvSpPr>
            <p:spPr bwMode="auto">
              <a:xfrm>
                <a:off x="260648" y="790575"/>
                <a:ext cx="633670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de-DE"/>
              </a:p>
            </p:txBody>
          </p:sp>
          <p:pic>
            <p:nvPicPr>
              <p:cNvPr id="10"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65304" y="113401"/>
                <a:ext cx="412174" cy="650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7"/>
              <p:cNvSpPr txBox="1">
                <a:spLocks noChangeArrowheads="1"/>
              </p:cNvSpPr>
              <p:nvPr/>
            </p:nvSpPr>
            <p:spPr bwMode="auto">
              <a:xfrm>
                <a:off x="180014" y="485775"/>
                <a:ext cx="15195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de-DE" sz="1400" b="1" dirty="0" smtClean="0">
                    <a:latin typeface="Times New Roman" pitchFamily="18" charset="0"/>
                  </a:rPr>
                  <a:t>ReliaTech </a:t>
                </a:r>
                <a:r>
                  <a:rPr lang="de-DE" sz="1400" b="1" dirty="0">
                    <a:latin typeface="Times New Roman" pitchFamily="18" charset="0"/>
                  </a:rPr>
                  <a:t>GmbH</a:t>
                </a:r>
              </a:p>
            </p:txBody>
          </p:sp>
        </p:grpSp>
        <p:sp>
          <p:nvSpPr>
            <p:cNvPr id="8" name="Text Box 10"/>
            <p:cNvSpPr txBox="1">
              <a:spLocks noChangeArrowheads="1"/>
            </p:cNvSpPr>
            <p:nvPr/>
          </p:nvSpPr>
          <p:spPr bwMode="auto">
            <a:xfrm>
              <a:off x="-4762" y="8850064"/>
              <a:ext cx="2308645"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de-DE" sz="900" b="1" dirty="0">
                  <a:latin typeface="Times New Roman" pitchFamily="18" charset="0"/>
                </a:rPr>
                <a:t>http://www.reliatech.de / info@reliatech.de</a:t>
              </a: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076" name="Object 4"/>
          <p:cNvGraphicFramePr>
            <a:graphicFrameLocks noChangeAspect="1"/>
          </p:cNvGraphicFramePr>
          <p:nvPr/>
        </p:nvGraphicFramePr>
        <p:xfrm>
          <a:off x="765175" y="1187450"/>
          <a:ext cx="5303838" cy="2665413"/>
        </p:xfrm>
        <a:graphic>
          <a:graphicData uri="http://schemas.openxmlformats.org/presentationml/2006/ole">
            <mc:AlternateContent xmlns:mc="http://schemas.openxmlformats.org/markup-compatibility/2006">
              <mc:Choice xmlns:v="urn:schemas-microsoft-com:vml" Requires="v">
                <p:oleObj spid="_x0000_s3080" name="Prism Project" r:id="rId3" imgW="5303520" imgH="2665440" progId="Prism.Document">
                  <p:embed/>
                </p:oleObj>
              </mc:Choice>
              <mc:Fallback>
                <p:oleObj name="Prism Project" r:id="rId3" imgW="5303520" imgH="2665440" progId="Prism.Document">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5175" y="1187450"/>
                        <a:ext cx="5303838" cy="2665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077" name="Rectangle 5"/>
          <p:cNvSpPr>
            <a:spLocks noChangeArrowheads="1"/>
          </p:cNvSpPr>
          <p:nvPr/>
        </p:nvSpPr>
        <p:spPr bwMode="auto">
          <a:xfrm>
            <a:off x="404813" y="4140200"/>
            <a:ext cx="6048375"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just"/>
            <a:r>
              <a:rPr lang="de-DE" sz="1000" b="1" u="sng" dirty="0">
                <a:latin typeface="Times New Roman" pitchFamily="18" charset="0"/>
              </a:rPr>
              <a:t>References:</a:t>
            </a:r>
            <a:r>
              <a:rPr lang="de-DE" sz="1000" dirty="0">
                <a:latin typeface="Times New Roman" pitchFamily="18" charset="0"/>
              </a:rPr>
              <a:t/>
            </a:r>
            <a:br>
              <a:rPr lang="de-DE" sz="1000" dirty="0">
                <a:latin typeface="Times New Roman" pitchFamily="18" charset="0"/>
              </a:rPr>
            </a:br>
            <a:r>
              <a:rPr lang="de-DE" sz="1000" dirty="0">
                <a:latin typeface="Times New Roman" pitchFamily="18" charset="0"/>
              </a:rPr>
              <a:t>(</a:t>
            </a:r>
            <a:r>
              <a:rPr lang="de-DE" sz="1000" b="1" dirty="0">
                <a:latin typeface="Times New Roman" pitchFamily="18" charset="0"/>
              </a:rPr>
              <a:t>1</a:t>
            </a:r>
            <a:r>
              <a:rPr lang="de-DE" sz="1000" dirty="0">
                <a:latin typeface="Times New Roman" pitchFamily="18" charset="0"/>
              </a:rPr>
              <a:t>) </a:t>
            </a:r>
            <a:r>
              <a:rPr lang="de-DE" sz="1000" dirty="0" err="1">
                <a:latin typeface="Times New Roman" pitchFamily="18" charset="0"/>
              </a:rPr>
              <a:t>Maciag</a:t>
            </a:r>
            <a:r>
              <a:rPr lang="de-DE" sz="1000" dirty="0">
                <a:latin typeface="Times New Roman" pitchFamily="18" charset="0"/>
              </a:rPr>
              <a:t> T et al. (1979) </a:t>
            </a:r>
            <a:r>
              <a:rPr lang="de-DE" sz="1000" dirty="0" err="1">
                <a:latin typeface="Times New Roman" pitchFamily="18" charset="0"/>
              </a:rPr>
              <a:t>Proc</a:t>
            </a:r>
            <a:r>
              <a:rPr lang="de-DE" sz="1000" dirty="0">
                <a:latin typeface="Times New Roman" pitchFamily="18" charset="0"/>
              </a:rPr>
              <a:t> </a:t>
            </a:r>
            <a:r>
              <a:rPr lang="de-DE" sz="1000" dirty="0" err="1">
                <a:latin typeface="Times New Roman" pitchFamily="18" charset="0"/>
              </a:rPr>
              <a:t>Natl</a:t>
            </a:r>
            <a:r>
              <a:rPr lang="de-DE" sz="1000" dirty="0">
                <a:latin typeface="Times New Roman" pitchFamily="18" charset="0"/>
              </a:rPr>
              <a:t> </a:t>
            </a:r>
            <a:r>
              <a:rPr lang="de-DE" sz="1000" dirty="0" err="1">
                <a:latin typeface="Times New Roman" pitchFamily="18" charset="0"/>
              </a:rPr>
              <a:t>Acad</a:t>
            </a:r>
            <a:r>
              <a:rPr lang="de-DE" sz="1000" dirty="0">
                <a:latin typeface="Times New Roman" pitchFamily="18" charset="0"/>
              </a:rPr>
              <a:t> </a:t>
            </a:r>
            <a:r>
              <a:rPr lang="de-DE" sz="1000" dirty="0" err="1">
                <a:latin typeface="Times New Roman" pitchFamily="18" charset="0"/>
              </a:rPr>
              <a:t>Sci</a:t>
            </a:r>
            <a:r>
              <a:rPr lang="de-DE" sz="1000" dirty="0">
                <a:latin typeface="Times New Roman" pitchFamily="18" charset="0"/>
              </a:rPr>
              <a:t> USA 76, 5674 (</a:t>
            </a:r>
            <a:r>
              <a:rPr lang="en-GB" sz="1000" b="1" dirty="0">
                <a:latin typeface="Times New Roman" pitchFamily="18" charset="0"/>
              </a:rPr>
              <a:t>2</a:t>
            </a:r>
            <a:r>
              <a:rPr lang="en-GB" sz="1000" dirty="0">
                <a:latin typeface="Times New Roman" pitchFamily="18" charset="0"/>
              </a:rPr>
              <a:t>) </a:t>
            </a:r>
            <a:r>
              <a:rPr lang="en-GB" sz="1000" dirty="0" err="1">
                <a:latin typeface="Times New Roman" pitchFamily="18" charset="0"/>
              </a:rPr>
              <a:t>Maciag</a:t>
            </a:r>
            <a:r>
              <a:rPr lang="en-GB" sz="1000" dirty="0">
                <a:latin typeface="Times New Roman" pitchFamily="18" charset="0"/>
              </a:rPr>
              <a:t> T, Weinstein R (1984) In: Cell Culture Methods for Molecular and Cell Biology, Vol. 1 (Barnes DW, </a:t>
            </a:r>
            <a:r>
              <a:rPr lang="en-GB" sz="1000" dirty="0" err="1">
                <a:latin typeface="Times New Roman" pitchFamily="18" charset="0"/>
              </a:rPr>
              <a:t>Sirbasku</a:t>
            </a:r>
            <a:r>
              <a:rPr lang="en-GB" sz="1000" dirty="0">
                <a:latin typeface="Times New Roman" pitchFamily="18" charset="0"/>
              </a:rPr>
              <a:t> DA, Sato GH, eds.) </a:t>
            </a:r>
            <a:r>
              <a:rPr lang="de-DE" sz="1000" dirty="0">
                <a:latin typeface="Times New Roman" pitchFamily="18" charset="0"/>
              </a:rPr>
              <a:t>Alan R. </a:t>
            </a:r>
            <a:r>
              <a:rPr lang="de-DE" sz="1000" dirty="0" err="1">
                <a:latin typeface="Times New Roman" pitchFamily="18" charset="0"/>
              </a:rPr>
              <a:t>Liss</a:t>
            </a:r>
            <a:r>
              <a:rPr lang="de-DE" sz="1000" dirty="0">
                <a:latin typeface="Times New Roman" pitchFamily="18" charset="0"/>
              </a:rPr>
              <a:t>, Inc., New York, pp. 195 (</a:t>
            </a:r>
            <a:r>
              <a:rPr lang="de-DE" sz="1000" b="1" dirty="0">
                <a:latin typeface="Times New Roman" pitchFamily="18" charset="0"/>
              </a:rPr>
              <a:t>3</a:t>
            </a:r>
            <a:r>
              <a:rPr lang="de-DE" sz="1000" dirty="0">
                <a:latin typeface="Times New Roman" pitchFamily="18" charset="0"/>
              </a:rPr>
              <a:t>) </a:t>
            </a:r>
            <a:r>
              <a:rPr lang="de-DE" sz="1000" dirty="0" err="1">
                <a:latin typeface="Times New Roman" pitchFamily="18" charset="0"/>
              </a:rPr>
              <a:t>Maciag</a:t>
            </a:r>
            <a:r>
              <a:rPr lang="de-DE" sz="1000" dirty="0">
                <a:latin typeface="Times New Roman" pitchFamily="18" charset="0"/>
              </a:rPr>
              <a:t> T, Weinstein R (1983) In: </a:t>
            </a:r>
            <a:r>
              <a:rPr lang="de-DE" sz="1000" dirty="0" err="1">
                <a:latin typeface="Times New Roman" pitchFamily="18" charset="0"/>
              </a:rPr>
              <a:t>Hormonally</a:t>
            </a:r>
            <a:r>
              <a:rPr lang="de-DE" sz="1000" dirty="0">
                <a:latin typeface="Times New Roman" pitchFamily="18" charset="0"/>
              </a:rPr>
              <a:t> </a:t>
            </a:r>
            <a:r>
              <a:rPr lang="de-DE" sz="1000" dirty="0" err="1">
                <a:latin typeface="Times New Roman" pitchFamily="18" charset="0"/>
              </a:rPr>
              <a:t>Defined</a:t>
            </a:r>
            <a:r>
              <a:rPr lang="de-DE" sz="1000" dirty="0">
                <a:latin typeface="Times New Roman" pitchFamily="18" charset="0"/>
              </a:rPr>
              <a:t> Media (Fischer G &amp; Wieser RJ, </a:t>
            </a:r>
            <a:r>
              <a:rPr lang="de-DE" sz="1000" dirty="0" err="1">
                <a:latin typeface="Times New Roman" pitchFamily="18" charset="0"/>
              </a:rPr>
              <a:t>eds</a:t>
            </a:r>
            <a:r>
              <a:rPr lang="de-DE" sz="1000" dirty="0">
                <a:latin typeface="Times New Roman" pitchFamily="18" charset="0"/>
              </a:rPr>
              <a:t>.) Springer Verlag, Berlin, Heidelberg, New York, Tokyo, pp. 68 (</a:t>
            </a:r>
            <a:r>
              <a:rPr lang="de-DE" sz="1000" b="1" dirty="0">
                <a:latin typeface="Times New Roman" pitchFamily="18" charset="0"/>
              </a:rPr>
              <a:t>4</a:t>
            </a:r>
            <a:r>
              <a:rPr lang="de-DE" sz="1000" dirty="0">
                <a:latin typeface="Times New Roman" pitchFamily="18" charset="0"/>
              </a:rPr>
              <a:t>) Gordon PB et al. (1983) In Vitro 19,661 (</a:t>
            </a:r>
            <a:r>
              <a:rPr lang="de-DE" sz="1000" b="1" dirty="0">
                <a:latin typeface="Times New Roman" pitchFamily="18" charset="0"/>
              </a:rPr>
              <a:t>5</a:t>
            </a:r>
            <a:r>
              <a:rPr lang="de-DE" sz="1000" dirty="0">
                <a:latin typeface="Times New Roman" pitchFamily="18" charset="0"/>
              </a:rPr>
              <a:t>) </a:t>
            </a:r>
            <a:r>
              <a:rPr lang="de-DE" sz="1000" dirty="0" err="1">
                <a:latin typeface="Times New Roman" pitchFamily="18" charset="0"/>
              </a:rPr>
              <a:t>Glassberg</a:t>
            </a:r>
            <a:r>
              <a:rPr lang="de-DE" sz="1000" dirty="0">
                <a:latin typeface="Times New Roman" pitchFamily="18" charset="0"/>
              </a:rPr>
              <a:t>, M. K. et al. (1982) In Vitro 18,859 (</a:t>
            </a:r>
            <a:r>
              <a:rPr lang="de-DE" sz="1000" b="1" dirty="0">
                <a:latin typeface="Times New Roman" pitchFamily="18" charset="0"/>
              </a:rPr>
              <a:t>6</a:t>
            </a:r>
            <a:r>
              <a:rPr lang="de-DE" sz="1000" dirty="0">
                <a:latin typeface="Times New Roman" pitchFamily="18" charset="0"/>
              </a:rPr>
              <a:t>) Fry G et al. (1984) </a:t>
            </a:r>
            <a:r>
              <a:rPr lang="de-DE" sz="1000" dirty="0" err="1">
                <a:latin typeface="Times New Roman" pitchFamily="18" charset="0"/>
              </a:rPr>
              <a:t>Artheriosclerosis</a:t>
            </a:r>
            <a:r>
              <a:rPr lang="de-DE" sz="1000" dirty="0">
                <a:latin typeface="Times New Roman" pitchFamily="18" charset="0"/>
              </a:rPr>
              <a:t> 4, 4 (</a:t>
            </a:r>
            <a:r>
              <a:rPr lang="de-DE" sz="1000" b="1" dirty="0">
                <a:latin typeface="Times New Roman" pitchFamily="18" charset="0"/>
              </a:rPr>
              <a:t>7</a:t>
            </a:r>
            <a:r>
              <a:rPr lang="de-DE" sz="1000" dirty="0">
                <a:latin typeface="Times New Roman" pitchFamily="18" charset="0"/>
              </a:rPr>
              <a:t>) Thornton SC et al. (1983) Science 222,  623 (</a:t>
            </a:r>
            <a:r>
              <a:rPr lang="de-DE" sz="1000" b="1" dirty="0">
                <a:latin typeface="Times New Roman" pitchFamily="18" charset="0"/>
              </a:rPr>
              <a:t>8</a:t>
            </a:r>
            <a:r>
              <a:rPr lang="de-DE" sz="1000" dirty="0">
                <a:latin typeface="Times New Roman" pitchFamily="18" charset="0"/>
              </a:rPr>
              <a:t>) </a:t>
            </a:r>
            <a:r>
              <a:rPr lang="de-DE" sz="1000" dirty="0" err="1">
                <a:latin typeface="Times New Roman" pitchFamily="18" charset="0"/>
              </a:rPr>
              <a:t>Pintus</a:t>
            </a:r>
            <a:r>
              <a:rPr lang="de-DE" sz="1000" dirty="0">
                <a:latin typeface="Times New Roman" pitchFamily="18" charset="0"/>
              </a:rPr>
              <a:t> C et al. (1983) J </a:t>
            </a:r>
            <a:r>
              <a:rPr lang="de-DE" sz="1000" dirty="0" err="1">
                <a:latin typeface="Times New Roman" pitchFamily="18" charset="0"/>
              </a:rPr>
              <a:t>Immunol</a:t>
            </a:r>
            <a:r>
              <a:rPr lang="de-DE" sz="1000" dirty="0">
                <a:latin typeface="Times New Roman" pitchFamily="18" charset="0"/>
              </a:rPr>
              <a:t> </a:t>
            </a:r>
            <a:r>
              <a:rPr lang="de-DE" sz="1000" dirty="0" err="1">
                <a:latin typeface="Times New Roman" pitchFamily="18" charset="0"/>
              </a:rPr>
              <a:t>Meth</a:t>
            </a:r>
            <a:r>
              <a:rPr lang="de-DE" sz="1000" dirty="0">
                <a:latin typeface="Times New Roman" pitchFamily="18" charset="0"/>
              </a:rPr>
              <a:t> 61, 195; 9. Ransom JH (1986) </a:t>
            </a:r>
            <a:r>
              <a:rPr lang="de-DE" sz="1000" dirty="0" err="1">
                <a:latin typeface="Times New Roman" pitchFamily="18" charset="0"/>
              </a:rPr>
              <a:t>Methods</a:t>
            </a:r>
            <a:r>
              <a:rPr lang="de-DE" sz="1000" dirty="0">
                <a:latin typeface="Times New Roman" pitchFamily="18" charset="0"/>
              </a:rPr>
              <a:t> </a:t>
            </a:r>
            <a:r>
              <a:rPr lang="de-DE" sz="1000" dirty="0" err="1">
                <a:latin typeface="Times New Roman" pitchFamily="18" charset="0"/>
              </a:rPr>
              <a:t>Enzymol</a:t>
            </a:r>
            <a:r>
              <a:rPr lang="de-DE" sz="1000" dirty="0">
                <a:latin typeface="Times New Roman" pitchFamily="18" charset="0"/>
              </a:rPr>
              <a:t> 121, 293</a:t>
            </a:r>
          </a:p>
        </p:txBody>
      </p:sp>
      <p:grpSp>
        <p:nvGrpSpPr>
          <p:cNvPr id="6" name="Gruppieren 5"/>
          <p:cNvGrpSpPr/>
          <p:nvPr/>
        </p:nvGrpSpPr>
        <p:grpSpPr>
          <a:xfrm>
            <a:off x="-4762" y="113401"/>
            <a:ext cx="6602114" cy="8967495"/>
            <a:chOff x="-4762" y="113401"/>
            <a:chExt cx="6602114" cy="8967495"/>
          </a:xfrm>
        </p:grpSpPr>
        <p:grpSp>
          <p:nvGrpSpPr>
            <p:cNvPr id="7" name="Gruppieren 6"/>
            <p:cNvGrpSpPr/>
            <p:nvPr/>
          </p:nvGrpSpPr>
          <p:grpSpPr>
            <a:xfrm>
              <a:off x="180014" y="113401"/>
              <a:ext cx="6417338" cy="680151"/>
              <a:chOff x="180014" y="113401"/>
              <a:chExt cx="6417338" cy="680151"/>
            </a:xfrm>
          </p:grpSpPr>
          <p:sp>
            <p:nvSpPr>
              <p:cNvPr id="9" name="Line 5"/>
              <p:cNvSpPr>
                <a:spLocks noChangeShapeType="1"/>
              </p:cNvSpPr>
              <p:nvPr/>
            </p:nvSpPr>
            <p:spPr bwMode="auto">
              <a:xfrm>
                <a:off x="260648" y="790575"/>
                <a:ext cx="633670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de-DE"/>
              </a:p>
            </p:txBody>
          </p:sp>
          <p:pic>
            <p:nvPicPr>
              <p:cNvPr id="10"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65304" y="113401"/>
                <a:ext cx="412174" cy="650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7"/>
              <p:cNvSpPr txBox="1">
                <a:spLocks noChangeArrowheads="1"/>
              </p:cNvSpPr>
              <p:nvPr/>
            </p:nvSpPr>
            <p:spPr bwMode="auto">
              <a:xfrm>
                <a:off x="180014" y="485775"/>
                <a:ext cx="15195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de-DE" sz="1400" b="1" dirty="0" smtClean="0">
                    <a:latin typeface="Times New Roman" pitchFamily="18" charset="0"/>
                  </a:rPr>
                  <a:t>ReliaTech GmbH</a:t>
                </a:r>
                <a:endParaRPr lang="de-DE" sz="1400" b="1" dirty="0">
                  <a:latin typeface="Times New Roman" pitchFamily="18" charset="0"/>
                </a:endParaRPr>
              </a:p>
            </p:txBody>
          </p:sp>
        </p:grpSp>
        <p:sp>
          <p:nvSpPr>
            <p:cNvPr id="8" name="Text Box 10"/>
            <p:cNvSpPr txBox="1">
              <a:spLocks noChangeArrowheads="1"/>
            </p:cNvSpPr>
            <p:nvPr/>
          </p:nvSpPr>
          <p:spPr bwMode="auto">
            <a:xfrm>
              <a:off x="-4762" y="8850064"/>
              <a:ext cx="249459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de-DE" sz="900" b="1" dirty="0">
                  <a:latin typeface="Times New Roman" pitchFamily="18" charset="0"/>
                </a:rPr>
                <a:t>http://www.reliatech.de / </a:t>
              </a:r>
              <a:r>
                <a:rPr lang="de-DE" sz="900" b="1" dirty="0" smtClean="0">
                  <a:latin typeface="Times New Roman" pitchFamily="18" charset="0"/>
                </a:rPr>
                <a:t>orders@reliatech.de</a:t>
              </a:r>
              <a:endParaRPr lang="de-DE" sz="900" b="1" dirty="0">
                <a:latin typeface="Times New Roman" pitchFamily="18" charset="0"/>
              </a:endParaRPr>
            </a:p>
          </p:txBody>
        </p:sp>
      </p:grpSp>
    </p:spTree>
  </p:cSld>
  <p:clrMapOvr>
    <a:masterClrMapping/>
  </p:clrMapOvr>
</p:sld>
</file>

<file path=ppt/theme/theme1.xml><?xml version="1.0" encoding="utf-8"?>
<a:theme xmlns:a="http://schemas.openxmlformats.org/drawingml/2006/main" name="Standarddesign">
  <a:themeElements>
    <a:clrScheme name="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andarddesign">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andard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andard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andard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andard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andard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andard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andard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andard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andard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0</TotalTime>
  <Words>346</Words>
  <Application>Microsoft Office PowerPoint</Application>
  <PresentationFormat>Bildschirmpräsentation (4:3)</PresentationFormat>
  <Paragraphs>9</Paragraphs>
  <Slides>2</Slides>
  <Notes>0</Notes>
  <HiddenSlides>0</HiddenSlides>
  <MMClips>0</MMClips>
  <ScaleCrop>false</ScaleCrop>
  <HeadingPairs>
    <vt:vector size="6" baseType="variant">
      <vt:variant>
        <vt:lpstr>Design</vt:lpstr>
      </vt:variant>
      <vt:variant>
        <vt:i4>1</vt:i4>
      </vt:variant>
      <vt:variant>
        <vt:lpstr>Eingebettete OLE-Server</vt:lpstr>
      </vt:variant>
      <vt:variant>
        <vt:i4>1</vt:i4>
      </vt:variant>
      <vt:variant>
        <vt:lpstr>Folientitel</vt:lpstr>
      </vt:variant>
      <vt:variant>
        <vt:i4>2</vt:i4>
      </vt:variant>
    </vt:vector>
  </HeadingPairs>
  <TitlesOfParts>
    <vt:vector size="4" baseType="lpstr">
      <vt:lpstr>Standarddesign</vt:lpstr>
      <vt:lpstr>Prism Project</vt:lpstr>
      <vt:lpstr>PowerPoint-Präsentation</vt:lpstr>
      <vt:lpstr>PowerPoint-Präsentation</vt:lpstr>
    </vt:vector>
  </TitlesOfParts>
  <Company>ReliaTech GmbH</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BB</dc:creator>
  <cp:lastModifiedBy>Bernhard</cp:lastModifiedBy>
  <cp:revision>8</cp:revision>
  <dcterms:created xsi:type="dcterms:W3CDTF">2005-07-19T11:25:51Z</dcterms:created>
  <dcterms:modified xsi:type="dcterms:W3CDTF">2015-03-12T13:47:32Z</dcterms:modified>
</cp:coreProperties>
</file>